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AEEF5F42-037B-4F48-AE7A-DDF1C53735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err="1"/>
              <a:t>Ebay</a:t>
            </a:r>
            <a:r>
              <a:rPr dirty="0"/>
              <a:t> </a:t>
            </a:r>
            <a:r>
              <a:rPr lang="en-US" dirty="0"/>
              <a:t>Best </a:t>
            </a:r>
            <a:r>
              <a:rPr lang="en-US"/>
              <a:t>Selling Items</a:t>
            </a:r>
            <a:endParaRPr dirty="0"/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E9F7614E-D5BB-4D3B-A241-77C01F7694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File created on: 8/22/26 5:20:22 PM CDT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Best Sellers">
            <a:extLst>
              <a:ext uri="{FF2B5EF4-FFF2-40B4-BE49-F238E27FC236}">
                <a16:creationId xmlns:a16="http://schemas.microsoft.com/office/drawing/2014/main" id="{FB849441-B324-47E6-862A-CF44A73B9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127"/>
            <a:ext cx="12192000" cy="577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Ebay Best Selling Items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Giacomo Billeaud</cp:lastModifiedBy>
  <cp:revision>2</cp:revision>
  <dcterms:created xsi:type="dcterms:W3CDTF">2026-08-22T22:20:22Z</dcterms:created>
  <dcterms:modified xsi:type="dcterms:W3CDTF">2026-09-10T02:46:53Z</dcterms:modified>
</cp:coreProperties>
</file>