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4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B1436571-5D39-4D44-9B69-118ABC5018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 err="1"/>
              <a:t>Ebay</a:t>
            </a:r>
            <a:r>
              <a:rPr dirty="0"/>
              <a:t> </a:t>
            </a:r>
            <a:r>
              <a:rPr lang="en-US"/>
              <a:t>Highest Earing </a:t>
            </a:r>
            <a:r>
              <a:rPr lang="en-US" dirty="0"/>
              <a:t>P</a:t>
            </a:r>
            <a:r>
              <a:rPr lang="en-US"/>
              <a:t>roducts</a:t>
            </a:r>
            <a:endParaRPr dirty="0"/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F3F4834B-1584-411E-8530-2DA0B15BEA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File created on: 8/22/26 5:20:52 PM CDT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Highest Earning Products">
            <a:extLst>
              <a:ext uri="{FF2B5EF4-FFF2-40B4-BE49-F238E27FC236}">
                <a16:creationId xmlns:a16="http://schemas.microsoft.com/office/drawing/2014/main" id="{1AF74356-53A7-4579-BDC1-A7044EADF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127"/>
            <a:ext cx="12192000" cy="577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Ebay Highest Earing Products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Giacomo Billeaud</cp:lastModifiedBy>
  <cp:revision>3</cp:revision>
  <dcterms:created xsi:type="dcterms:W3CDTF">2026-08-22T22:20:52Z</dcterms:created>
  <dcterms:modified xsi:type="dcterms:W3CDTF">2026-09-10T02:46:43Z</dcterms:modified>
</cp:coreProperties>
</file>